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7" r:id="rId5"/>
  </p:sldMasterIdLst>
  <p:notesMasterIdLst>
    <p:notesMasterId r:id="rId9"/>
  </p:notesMasterIdLst>
  <p:sldIdLst>
    <p:sldId id="331" r:id="rId6"/>
    <p:sldId id="256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116CF8-1B7D-4A76-B87D-7EB4D9FB7644}" v="19" dt="2025-11-19T10:35:23.0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89" autoAdjust="0"/>
    <p:restoredTop sz="94601" autoAdjust="0"/>
  </p:normalViewPr>
  <p:slideViewPr>
    <p:cSldViewPr snapToGrid="0">
      <p:cViewPr varScale="1">
        <p:scale>
          <a:sx n="86" d="100"/>
          <a:sy n="86" d="100"/>
        </p:scale>
        <p:origin x="46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49997D-97BE-49B2-AA25-0FF8B236D7D6}" type="doc">
      <dgm:prSet loTypeId="urn:microsoft.com/office/officeart/2005/8/layout/chevron1" loCatId="process" qsTypeId="urn:microsoft.com/office/officeart/2005/8/quickstyle/simple1" qsCatId="simple" csTypeId="urn:microsoft.com/office/officeart/2005/8/colors/colorful5" csCatId="colorful" phldr="1"/>
      <dgm:spPr/>
    </dgm:pt>
    <dgm:pt modelId="{FA678546-AA1C-4D2A-AB71-49780B843E2D}" type="pres">
      <dgm:prSet presAssocID="{D049997D-97BE-49B2-AA25-0FF8B236D7D6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ABB60FD4-1A1E-496D-BBE0-8258CF5ABDD8}" type="presOf" srcId="{D049997D-97BE-49B2-AA25-0FF8B236D7D6}" destId="{FA678546-AA1C-4D2A-AB71-49780B843E2D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5DDF6-1645-4279-9456-54937911B59B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2929AC-DBC6-446B-A085-86946F603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801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2929AC-DBC6-446B-A085-86946F6030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481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2929AC-DBC6-446B-A085-86946F6030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80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03487"/>
            <a:ext cx="10558584" cy="1006476"/>
          </a:xfrm>
        </p:spPr>
        <p:txBody>
          <a:bodyPr anchor="b"/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02039"/>
            <a:ext cx="10558584" cy="592457"/>
          </a:xfrm>
        </p:spPr>
        <p:txBody>
          <a:bodyPr>
            <a:normAutofit/>
          </a:bodyPr>
          <a:lstStyle>
            <a:lvl1pPr marL="0" indent="0" algn="l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72715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ainbow colored lines on a white background&#10;&#10;Description automatically generated">
            <a:extLst>
              <a:ext uri="{FF2B5EF4-FFF2-40B4-BE49-F238E27FC236}">
                <a16:creationId xmlns:a16="http://schemas.microsoft.com/office/drawing/2014/main" id="{2F0E342E-1F48-2F5C-A832-93F71DFF6C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"/>
            <a:ext cx="12192000" cy="68574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D8722E-D243-8327-BB5D-46DE85EE70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48" y="6038735"/>
            <a:ext cx="7833243" cy="634360"/>
          </a:xfrm>
          <a:prstGeom prst="rect">
            <a:avLst/>
          </a:prstGeom>
        </p:spPr>
      </p:pic>
      <p:pic>
        <p:nvPicPr>
          <p:cNvPr id="2" name="Picture 1" descr="A black background with blue and white text&#10;&#10;Description automatically generated">
            <a:extLst>
              <a:ext uri="{FF2B5EF4-FFF2-40B4-BE49-F238E27FC236}">
                <a16:creationId xmlns:a16="http://schemas.microsoft.com/office/drawing/2014/main" id="{F9313306-184D-EF8B-7949-EAAFEEE914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325" y="453917"/>
            <a:ext cx="2137475" cy="82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80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3041039"/>
            <a:ext cx="10515600" cy="775922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015034"/>
            <a:ext cx="10515600" cy="627305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4718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34691"/>
            <a:ext cx="7787603" cy="53974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27447" y="1619573"/>
            <a:ext cx="4727941" cy="4241478"/>
          </a:xfrm>
        </p:spPr>
        <p:txBody>
          <a:bodyPr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620032"/>
            <a:ext cx="5600089" cy="4248957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791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7DABBE1-549D-E24C-3E3C-54D4340BC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0104" y="1464590"/>
            <a:ext cx="10565321" cy="4404398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8C50A6B-7BB4-BC72-941C-498D8EFEB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223" y="588933"/>
            <a:ext cx="7763179" cy="5397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0312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7577-C5FD-3E9C-1E29-7A9A7D76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CA6E4-6A10-4A78-F353-51C4A533E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CA7435-6F04-BCFB-5C79-FD0723C8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81C39-C4F5-401A-A13D-4CC83ABA4930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1B957-1D89-689D-D75F-F71F1CFCD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3609F-E41B-2EC6-FD57-6E1A5CC4A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53C4-6A32-4EA7-8E5C-8357FB226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86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3E23C-FCB1-1DE6-02C4-54C76FF99A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8FE8C-D8ED-7B71-981A-9C85132F5C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5A4C1-4DFA-38EB-7D69-D584C7C7C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2536D-644E-E9F8-4B7F-486A81FBC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2E746-317D-9C27-BDB0-2B2FB1975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370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C141D-E2F1-FCBD-B5B7-90EC6F7A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4BE5C-DC7D-3E92-4F72-FC0D1883F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B9741-B9F0-E2F1-0C3F-ABB418B11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5F35B-920C-7712-3C39-4AB7AEE15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B57DB6-61F3-D985-FE70-EA9F9DF9F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85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C5E13-AAF8-B3B2-285F-CF9D245F8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ABB808-6E4B-E8B4-7F27-D875EA897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C3612-E66D-3083-5719-D3CA56781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3EDE3-9E52-AA19-6573-CECD72400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A2A49-AD4D-F1DB-6F35-8359C9889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74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73FEF-A2C5-2440-D826-8BA9F64E6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76409-AAA6-B919-17A8-90B93D167E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93724-93DF-4A60-F49E-4031779AE8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671DD8-6220-A03E-C2D9-40F40BC41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97A3BE-37ED-6D46-C217-8DDE7C2F9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FF2AC-E46A-7451-6D07-4D6EB900D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323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86879-F3E2-F59A-5826-AA7982AA0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2A8B83-5B2D-AEE2-D220-10B6C44AA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5EE490-7F4A-70D6-99D9-99A9CB98A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5C6C5C-12A8-FE7C-9F9C-3B5C5CED94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D3C8A9-670D-85A1-00A4-378DAC9D03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BEB39-4421-82F0-9CB4-B8D5A85D7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73B236-CDB2-13EC-FD42-FC193B5D8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9653C4-AA92-5ED0-C804-7D59B68B3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29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4344E-030A-78A3-F64B-BFDB39A27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11EAC4-AF73-334F-0697-A54FFE50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56591B-43C4-2381-FE27-8E3E52DD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86C6E3-16A5-DB88-FA51-EC0AEB55F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032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7861FC-A6AE-1A3E-89E5-40686FE0F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669DE4-FC4A-7F8E-81DD-18D8DBE06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A976-115B-05D2-19C6-10EC7BDB2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444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47D11-147D-CC66-EDF5-9C1D813C2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C9611-EAA5-764B-EFD3-1C6EA967B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BDE8B8-49D5-1E42-0E9A-E0584A35C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6B80B-5CD9-9F9C-5674-B75A54AC3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6298FA-8C5C-0738-E2F2-453A2741C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45F2A4-E98F-0470-13C2-A66382D91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88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FB686-F8FC-48F7-BD24-54F83A8E0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7EE967-C32E-4022-7526-9C724757C4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600D9-9A12-3AE9-7550-4DDEA7676F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6FB7B5-BDA4-C5CB-3165-E55DC261A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AB1C9-D7BC-BF7A-F579-F210909E8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8126D-7ADA-6337-4E41-B517D6AF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913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72DA1-DA7D-6AB0-355B-CEBA386B0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B4B69F-4E98-CB30-D4E1-35C5CD3CE1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C9261-E009-9067-01BE-AFCCFC7C3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2E459-5490-EB6E-D699-FA41F37DA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32AB8-8985-5835-B2C4-98F5CCBF9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427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F5A568-7B52-2D7C-551F-2ACBBE3271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01471-1EAF-4054-FA6B-A513CD9D0D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7729F-6799-C1BB-FA9E-F76D076C8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C4023-087B-E863-1EE5-59DD0C3C5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54CE0-83DB-7D77-F99D-4F3812568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86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35606"/>
            <a:ext cx="8016499" cy="789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8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A54E38-3FFD-57FD-A8C0-F755E3994036}"/>
              </a:ext>
            </a:extLst>
          </p:cNvPr>
          <p:cNvSpPr/>
          <p:nvPr userDrawn="1"/>
        </p:nvSpPr>
        <p:spPr>
          <a:xfrm>
            <a:off x="-16516" y="1214830"/>
            <a:ext cx="8871215" cy="110274"/>
          </a:xfrm>
          <a:prstGeom prst="rect">
            <a:avLst/>
          </a:prstGeom>
          <a:solidFill>
            <a:srgbClr val="005EB8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srgbClr val="005EB8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A9A695-B754-FFBD-E11A-BF44770DED8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28" y="5973419"/>
            <a:ext cx="7833243" cy="634360"/>
          </a:xfrm>
          <a:prstGeom prst="rect">
            <a:avLst/>
          </a:prstGeom>
        </p:spPr>
      </p:pic>
      <p:pic>
        <p:nvPicPr>
          <p:cNvPr id="5" name="Picture 4" descr="A black background with blue and white text&#10;&#10;Description automatically generated">
            <a:extLst>
              <a:ext uri="{FF2B5EF4-FFF2-40B4-BE49-F238E27FC236}">
                <a16:creationId xmlns:a16="http://schemas.microsoft.com/office/drawing/2014/main" id="{A9C5C83C-6967-1E9C-DAB3-8B723DF80A9E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325" y="453917"/>
            <a:ext cx="2137475" cy="82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8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5EB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E5AA0C-831B-8168-9989-CFDE85E86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949432-2F06-3F4C-2A56-399159770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4F307-7399-5EC8-C585-91905FA66A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00457B-165B-4649-A550-E12F89B49939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8C1D6-F979-824F-2517-6D1BE638F1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0EF114-98F6-5323-A5C3-EE1E171CEC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702062-FD81-4022-989A-4DFD51793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826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rsethealthcare.nhs.uk/our-services-and-sites/children-young-people-and-families/school-nursin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hyperlink" Target="mailto:dhc.snadmin.hub@nhs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8EDD30-0A19-F9DE-A005-35FF94C59B95}"/>
              </a:ext>
            </a:extLst>
          </p:cNvPr>
          <p:cNvSpPr txBox="1">
            <a:spLocks/>
          </p:cNvSpPr>
          <p:nvPr/>
        </p:nvSpPr>
        <p:spPr>
          <a:xfrm>
            <a:off x="1850041" y="1853219"/>
            <a:ext cx="8359902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DS Transpor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DS Transpor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03B082CF-110F-3524-7E0A-3E0AC1091C9B}"/>
              </a:ext>
            </a:extLst>
          </p:cNvPr>
          <p:cNvGraphicFramePr>
            <a:graphicFrameLocks/>
          </p:cNvGraphicFramePr>
          <p:nvPr/>
        </p:nvGraphicFramePr>
        <p:xfrm>
          <a:off x="2080355" y="2108935"/>
          <a:ext cx="8129588" cy="620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itle 15">
            <a:extLst>
              <a:ext uri="{FF2B5EF4-FFF2-40B4-BE49-F238E27FC236}">
                <a16:creationId xmlns:a16="http://schemas.microsoft.com/office/drawing/2014/main" id="{25243509-CC37-EB78-0980-AE91DAE27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10" y="0"/>
            <a:ext cx="8623790" cy="1325104"/>
          </a:xfrm>
        </p:spPr>
        <p:txBody>
          <a:bodyPr/>
          <a:lstStyle/>
          <a:p>
            <a:r>
              <a:rPr lang="en-GB" dirty="0"/>
              <a:t>Children and Young People’s Public Health 0-19 service for school age children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8B4B89-204F-1C58-6971-11C33A358030}"/>
              </a:ext>
            </a:extLst>
          </p:cNvPr>
          <p:cNvSpPr txBox="1"/>
          <p:nvPr/>
        </p:nvSpPr>
        <p:spPr>
          <a:xfrm>
            <a:off x="230909" y="1385393"/>
            <a:ext cx="3163801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000" dirty="0"/>
          </a:p>
          <a:p>
            <a:r>
              <a:rPr lang="en-GB" sz="2000" dirty="0"/>
              <a:t>We have 10 Localities Pan Dorset and the school nurses now work within our 0-19 skill mix teams in each of these localities.</a:t>
            </a:r>
          </a:p>
          <a:p>
            <a:endParaRPr lang="en-GB" sz="2000" dirty="0"/>
          </a:p>
          <a:p>
            <a:r>
              <a:rPr lang="en-GB" sz="2000" dirty="0"/>
              <a:t>These place-based skill mixed teams work across the county and across the age range to reflect the requirements and priorities of the new Healthy Child Programme as outlined here.</a:t>
            </a:r>
          </a:p>
          <a:p>
            <a:endParaRPr lang="en-GB" sz="2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905215-C2F2-231A-4FE6-8A48164F4A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1670" y="1385393"/>
            <a:ext cx="8750847" cy="477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46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92ED904-110A-F8F0-3F72-4DCDAFC96CB4}"/>
              </a:ext>
            </a:extLst>
          </p:cNvPr>
          <p:cNvSpPr/>
          <p:nvPr/>
        </p:nvSpPr>
        <p:spPr>
          <a:xfrm>
            <a:off x="291339" y="3976849"/>
            <a:ext cx="4268586" cy="2647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157506-DBBE-747C-A3E4-F5B5FC5A9366}"/>
              </a:ext>
            </a:extLst>
          </p:cNvPr>
          <p:cNvSpPr txBox="1"/>
          <p:nvPr/>
        </p:nvSpPr>
        <p:spPr>
          <a:xfrm>
            <a:off x="423948" y="4023364"/>
            <a:ext cx="41359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Safeguarding……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 of multi agency safeguarding planning (including CP conferences)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 protection health needs assessments (for every child under CP planning)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A6F4A2-BE59-E07B-C2E5-C349FF140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86" y="1176009"/>
            <a:ext cx="4410691" cy="2585107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F908B04-87D3-3906-7424-D1631AB12835}"/>
              </a:ext>
            </a:extLst>
          </p:cNvPr>
          <p:cNvSpPr/>
          <p:nvPr/>
        </p:nvSpPr>
        <p:spPr>
          <a:xfrm>
            <a:off x="4763586" y="1207698"/>
            <a:ext cx="7356527" cy="5569461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F8F743-8385-5A4D-44A2-12B387C92D82}"/>
              </a:ext>
            </a:extLst>
          </p:cNvPr>
          <p:cNvSpPr txBox="1"/>
          <p:nvPr/>
        </p:nvSpPr>
        <p:spPr>
          <a:xfrm>
            <a:off x="4943896" y="1377947"/>
            <a:ext cx="85056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Request for targeted intervention for……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Behaviour			Toileting/Enuresis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Relationships			Smoking/vaping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Sleep				Health eating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Weight management		Physical activity advice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Emotional wellbeing support (alongside MHST provision)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**Referrals and signposting to other agencies/services**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41E537-51EF-6389-7895-091E398D7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2329"/>
            <a:ext cx="12192000" cy="1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59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B18F4-0269-7D30-8A15-94AECC148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015" y="-130569"/>
            <a:ext cx="7532987" cy="13661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How to contact us</a:t>
            </a:r>
            <a:br>
              <a:rPr lang="en-US" sz="2500" b="1" dirty="0"/>
            </a:br>
            <a:endParaRPr lang="en-US" sz="25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BD8131-9D9A-707D-EC56-3EC4EA34FD98}"/>
              </a:ext>
            </a:extLst>
          </p:cNvPr>
          <p:cNvSpPr txBox="1"/>
          <p:nvPr/>
        </p:nvSpPr>
        <p:spPr>
          <a:xfrm>
            <a:off x="754380" y="1732777"/>
            <a:ext cx="104698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Completion a request for targeted intervention form –  </a:t>
            </a:r>
            <a:r>
              <a:rPr lang="en-GB" sz="2400" dirty="0">
                <a:hlinkClick r:id="rId3"/>
              </a:rPr>
              <a:t>School nursing :: Dorset HealthCare University NHS Foundation Trust</a:t>
            </a:r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Call in to our admin hub - 01929 557558		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Or email - </a:t>
            </a:r>
            <a:r>
              <a:rPr lang="en-GB" sz="2400" dirty="0">
                <a:hlinkClick r:id="rId4"/>
              </a:rPr>
              <a:t>dhc.snadmin.hub@nhs.net</a:t>
            </a:r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err="1"/>
              <a:t>ChatHealth</a:t>
            </a:r>
            <a:r>
              <a:rPr lang="en-GB" sz="2400" dirty="0"/>
              <a:t> (for relaunch Feb 26) text service for 11-19yrs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ParentLine</a:t>
            </a:r>
            <a:r>
              <a:rPr lang="en-GB" sz="2400" dirty="0"/>
              <a:t> text service for parents.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043F5B3-C71A-2F07-B0B5-D5D8CD8E1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107" y="3726180"/>
            <a:ext cx="2637343" cy="263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33484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20758C263E42E43B9BF785846F519F4" ma:contentTypeVersion="4" ma:contentTypeDescription="Create a new document." ma:contentTypeScope="" ma:versionID="c5480bdb826570037addcab48c658689">
  <xsd:schema xmlns:xsd="http://www.w3.org/2001/XMLSchema" xmlns:xs="http://www.w3.org/2001/XMLSchema" xmlns:p="http://schemas.microsoft.com/office/2006/metadata/properties" xmlns:ns2="fd97a070-f122-4db5-8b19-129f44fd8aa9" targetNamespace="http://schemas.microsoft.com/office/2006/metadata/properties" ma:root="true" ma:fieldsID="b8f42291341be42b89dc68e4a7e19f3d" ns2:_="">
    <xsd:import namespace="fd97a070-f122-4db5-8b19-129f44fd8a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7a070-f122-4db5-8b19-129f44fd8a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9A2A9A-CBBF-43DA-AA2A-6087EC39474A}">
  <ds:schemaRefs>
    <ds:schemaRef ds:uri="fd97a070-f122-4db5-8b19-129f44fd8aa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A7A6A67-8930-43A6-A71F-FF630611F180}">
  <ds:schemaRefs>
    <ds:schemaRef ds:uri="fd97a070-f122-4db5-8b19-129f44fd8aa9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ABDD1BF-1048-4332-83EF-F76ED397663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2706</TotalTime>
  <Words>209</Words>
  <Application>Microsoft Office PowerPoint</Application>
  <PresentationFormat>Widescreen</PresentationFormat>
  <Paragraphs>39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GDS Transport</vt:lpstr>
      <vt:lpstr>Times New Roman</vt:lpstr>
      <vt:lpstr>1_Office Theme</vt:lpstr>
      <vt:lpstr>Office Theme</vt:lpstr>
      <vt:lpstr>Children and Young People’s Public Health 0-19 service for school age children</vt:lpstr>
      <vt:lpstr>PowerPoint Presentation</vt:lpstr>
      <vt:lpstr>How to contact us </vt:lpstr>
    </vt:vector>
  </TitlesOfParts>
  <Company>Dorset HealthCare University NHS Foundation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 and Young People’s Public Health 0-19 service for school age children</dc:title>
  <dc:creator>CHAMBERLAIN, Michelle (DORSET HEALTHCARE UNIVERSITY NHS FOUNDATION TRUST)</dc:creator>
  <cp:lastModifiedBy>Morwenna Smith</cp:lastModifiedBy>
  <cp:revision>13</cp:revision>
  <dcterms:created xsi:type="dcterms:W3CDTF">2025-04-29T07:33:23Z</dcterms:created>
  <dcterms:modified xsi:type="dcterms:W3CDTF">2025-12-15T13:05:35Z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0x010100220758C263E42E43B9BF785846F519F4</vt:lpwstr>
  </property>
</Properties>
</file>